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10207"/>
    <a:srgbClr val="121C58"/>
    <a:srgbClr val="2538EF"/>
    <a:srgbClr val="610B15"/>
    <a:srgbClr val="BC3643"/>
    <a:srgbClr val="00EDB9"/>
    <a:srgbClr val="2283F7"/>
    <a:srgbClr val="81252E"/>
    <a:srgbClr val="FA3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6320-CD64-44FE-A9CE-8A62FC06D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D0DE3-E877-4EEF-8AE4-CCFB58BBB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FDB0-E29F-474C-B85D-40EB3F74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24F2E-EEF9-42CF-8AF6-EA443739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E3DAE-5D46-4E0C-9C17-52F4EEAB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5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5D3-737E-41EF-8C74-A01A1FFC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DB978-2F8A-4D63-9F76-2A0C283B5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7923-83DF-445A-813E-3DEB0496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59929-3B70-4DF9-BB14-A68CB96E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0040B-7BD7-476A-8376-F0B1CB11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5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51AA3-716A-4769-A46F-277529D1D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AC809-0B6A-436F-852D-934DF1E67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0E2CB-27B0-4607-9685-8C2B00FA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00D1-B2D3-41CE-8B38-4068FD73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07E7C-8A20-41D8-B02D-7C900406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111D-9066-4A8C-9C71-8F596234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6335-BE2C-4B09-B6CD-BD598142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E5D56-34D4-436C-977C-5F8FD4BE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7F416-78B4-4A77-8557-80AC22AB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6060-4B37-43E0-A070-AE827D45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484C-2D35-4686-955F-939FF0BD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925C5-C8B5-4251-A67E-A52C42DF6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7B974-C1DB-4749-A5DF-8FAB89E2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20548-2472-4C9D-8E0E-A8EF2DB1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CF30D-7114-479D-BD91-2BC1BBA4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B318-02EC-4A72-B564-FEF4FBD6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1409-FD52-4BCF-B031-C24243BB7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1FBA2-C08F-44C5-BC36-3A47B00A3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B0A61-33C9-462E-B04D-8DDD1B24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6EF7B-1824-43EB-9E02-7FCD4556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483DA-6B22-4D4A-9E5F-AF0779F3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2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8AEB-79ED-487B-BE98-EC1C01A6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B5080-DA02-4E68-BFE1-975058A6E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F0C32-5E42-4D37-A96E-5B84EFAF7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FE95F-1DE5-4778-8F86-7EA495472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BB87C-AEE6-443E-8D83-D45024270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A3CE5-0B51-4F8D-B6B3-18CF6973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6CCE1-EB9D-43BC-98DB-747B44EA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34148-8342-4D0C-885E-69EB40B9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5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B167-5A56-4539-8203-1A1BFC66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DFB37-784A-4FC1-A2CA-B6403AB2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9957A-79F7-4691-B687-397128E6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800B6-741B-4C63-83E8-86E04CF0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7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8427E-B297-42EB-82AF-01070721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BE3A-D93C-4467-9C90-42D81F87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74FA5-6530-4FE1-8393-B698CC96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0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9126-41C9-4AD4-842D-EE005A83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2489-66F7-41AA-B632-7ACCD328C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2E077-0E2D-4BC6-AC5A-C66C25F53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54075-F0D5-43E1-A804-CCAF3A41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8FDB7-ADE9-48F9-BFC7-EABC7FED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C087D-2E77-4EDC-9789-D99C9690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814E-88C1-49DB-B6D2-4D9BFE4D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F06B5-30B0-4F52-B714-91EB8EAFD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3EBBD-CBF5-435D-A9B0-954A3637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8FA6A-983B-4F3E-A193-1CDA7F08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B38A3-8A7B-40F3-9C91-C3CC98CAA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EFC35-B7E7-474D-84E8-65F89989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8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BF53E-CD1C-4335-8ED4-63D034C3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ABF8F-ED32-472D-8047-EE674B88F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2140E-FFD5-4781-9698-670F29302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B8A69-DA03-4C95-AB0E-07EF78350A16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FE656-6BD1-45FD-8ED5-53C54DBC5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755C6-731C-4B93-BB59-8A394BC20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2CC47-A59E-4FFB-A2CD-BC24006AB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6.jpe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03878D-ABF0-4974-8FCB-D639CC9EA3B3}"/>
              </a:ext>
            </a:extLst>
          </p:cNvPr>
          <p:cNvSpPr/>
          <p:nvPr/>
        </p:nvSpPr>
        <p:spPr>
          <a:xfrm>
            <a:off x="1469036" y="640233"/>
            <a:ext cx="12192000" cy="6858000"/>
          </a:xfrm>
          <a:prstGeom prst="rect">
            <a:avLst/>
          </a:prstGeom>
          <a:gradFill flip="none" rotWithShape="1">
            <a:gsLst>
              <a:gs pos="69000">
                <a:srgbClr val="28194C">
                  <a:alpha val="84000"/>
                </a:srgbClr>
              </a:gs>
              <a:gs pos="0">
                <a:srgbClr val="680000"/>
              </a:gs>
              <a:gs pos="35000">
                <a:srgbClr val="601030">
                  <a:alpha val="6900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B38A57-057E-43BC-9C35-1A98033F677F}"/>
              </a:ext>
            </a:extLst>
          </p:cNvPr>
          <p:cNvSpPr/>
          <p:nvPr/>
        </p:nvSpPr>
        <p:spPr>
          <a:xfrm>
            <a:off x="1094282" y="1217565"/>
            <a:ext cx="1219198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7806B58-0EA7-41DE-BE63-93BE1D33B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02" r="90941">
                        <a14:foregroundMark x1="7178" y1="67949" x2="8641" y2="56923"/>
                        <a14:foregroundMark x1="27317" y1="75897" x2="34146" y2="82308"/>
                        <a14:foregroundMark x1="37770" y1="43846" x2="39582" y2="42308"/>
                        <a14:foregroundMark x1="53728" y1="73846" x2="60209" y2="75897"/>
                        <a14:foregroundMark x1="60209" y1="75897" x2="66760" y2="73077"/>
                        <a14:foregroundMark x1="66760" y1="73077" x2="66202" y2="49231"/>
                        <a14:foregroundMark x1="66202" y1="49231" x2="61882" y2="42821"/>
                        <a14:foregroundMark x1="73659" y1="73846" x2="76028" y2="51282"/>
                        <a14:foregroundMark x1="76028" y1="51282" x2="75610" y2="49231"/>
                        <a14:foregroundMark x1="91010" y1="77436" x2="88153" y2="73077"/>
                        <a14:foregroundMark x1="3902" y1="82564" x2="4460" y2="8076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7784" y="2589435"/>
            <a:ext cx="10893029" cy="2960476"/>
          </a:xfrm>
          <a:prstGeom prst="rect">
            <a:avLst/>
          </a:prstGeom>
          <a:effectLst>
            <a:outerShdw blurRad="596900" sx="102000" sy="102000" algn="ctr" rotWithShape="0">
              <a:schemeClr val="bg2">
                <a:alpha val="38000"/>
              </a:scheme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4EF968-4CDC-4B42-8023-76D1BE22D677}"/>
              </a:ext>
            </a:extLst>
          </p:cNvPr>
          <p:cNvSpPr/>
          <p:nvPr/>
        </p:nvSpPr>
        <p:spPr>
          <a:xfrm>
            <a:off x="8015762" y="4484736"/>
            <a:ext cx="1865376" cy="1943237"/>
          </a:xfrm>
          <a:prstGeom prst="rect">
            <a:avLst/>
          </a:prstGeom>
          <a:solidFill>
            <a:srgbClr val="121C58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68A30-CB6E-404F-87B2-BB706597977B}"/>
              </a:ext>
            </a:extLst>
          </p:cNvPr>
          <p:cNvSpPr/>
          <p:nvPr/>
        </p:nvSpPr>
        <p:spPr>
          <a:xfrm>
            <a:off x="6150386" y="4484735"/>
            <a:ext cx="1865376" cy="1943237"/>
          </a:xfrm>
          <a:prstGeom prst="rect">
            <a:avLst/>
          </a:prstGeom>
          <a:solidFill>
            <a:schemeClr val="bg1">
              <a:alpha val="27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A5099-F1C5-40B4-9E3E-C91B34ED86AF}"/>
              </a:ext>
            </a:extLst>
          </p:cNvPr>
          <p:cNvSpPr/>
          <p:nvPr/>
        </p:nvSpPr>
        <p:spPr>
          <a:xfrm>
            <a:off x="9881138" y="4484734"/>
            <a:ext cx="1865376" cy="1943237"/>
          </a:xfrm>
          <a:prstGeom prst="rect">
            <a:avLst/>
          </a:prstGeom>
          <a:solidFill>
            <a:schemeClr val="tx1">
              <a:lumMod val="95000"/>
              <a:lumOff val="5000"/>
              <a:alpha val="3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3E8A2-23D7-40DE-B04C-1C122032B8E5}"/>
              </a:ext>
            </a:extLst>
          </p:cNvPr>
          <p:cNvSpPr txBox="1"/>
          <p:nvPr/>
        </p:nvSpPr>
        <p:spPr>
          <a:xfrm>
            <a:off x="6150386" y="5748088"/>
            <a:ext cx="186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84CC9-134B-4E77-AC01-7D0702105667}"/>
              </a:ext>
            </a:extLst>
          </p:cNvPr>
          <p:cNvSpPr txBox="1"/>
          <p:nvPr/>
        </p:nvSpPr>
        <p:spPr>
          <a:xfrm>
            <a:off x="8046733" y="4646565"/>
            <a:ext cx="186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RESOURCES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DE7CA-E168-4D7A-8119-2E491F3CB4AA}"/>
              </a:ext>
            </a:extLst>
          </p:cNvPr>
          <p:cNvSpPr txBox="1"/>
          <p:nvPr/>
        </p:nvSpPr>
        <p:spPr>
          <a:xfrm>
            <a:off x="9881118" y="5671227"/>
            <a:ext cx="186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EVENTS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DDC1DD-1D6C-4D5C-B97A-5B1C7BE8C5F3}"/>
              </a:ext>
            </a:extLst>
          </p:cNvPr>
          <p:cNvSpPr txBox="1"/>
          <p:nvPr/>
        </p:nvSpPr>
        <p:spPr>
          <a:xfrm>
            <a:off x="9919354" y="3653735"/>
            <a:ext cx="1796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alpha val="20000"/>
                  </a:schemeClr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JOIN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38909B-7C6C-4836-8627-39A0F25C14D6}"/>
              </a:ext>
            </a:extLst>
          </p:cNvPr>
          <p:cNvSpPr/>
          <p:nvPr/>
        </p:nvSpPr>
        <p:spPr>
          <a:xfrm>
            <a:off x="7961376" y="2621935"/>
            <a:ext cx="1974129" cy="1943237"/>
          </a:xfrm>
          <a:prstGeom prst="rect">
            <a:avLst/>
          </a:prstGeom>
          <a:solidFill>
            <a:srgbClr val="BC3643"/>
          </a:solidFill>
          <a:ln>
            <a:noFill/>
          </a:ln>
          <a:effectLst>
            <a:outerShdw blurRad="355600" sx="116000" sy="116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C966C-78D2-4EB5-B6D9-437CE7E262A2}"/>
              </a:ext>
            </a:extLst>
          </p:cNvPr>
          <p:cNvSpPr txBox="1"/>
          <p:nvPr/>
        </p:nvSpPr>
        <p:spPr>
          <a:xfrm>
            <a:off x="8015762" y="3617316"/>
            <a:ext cx="1865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Bahnschrift SemiBold SemiConden" panose="020B0502040204020203" pitchFamily="34" charset="0"/>
                <a:ea typeface="PT Sans Narrow" panose="020B0506020203020204" pitchFamily="34" charset="0"/>
              </a:rPr>
              <a:t>ABOUT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520E6A-4F94-43A1-A9F9-99E68D8707F8}"/>
              </a:ext>
            </a:extLst>
          </p:cNvPr>
          <p:cNvGrpSpPr/>
          <p:nvPr/>
        </p:nvGrpSpPr>
        <p:grpSpPr>
          <a:xfrm>
            <a:off x="-508664" y="312769"/>
            <a:ext cx="12554276" cy="2475401"/>
            <a:chOff x="8992723" y="162957"/>
            <a:chExt cx="3052887" cy="4816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2F9B73-8B05-47F8-BDCD-9C577EFF3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17" b="97358" l="1930" r="92168">
                          <a14:foregroundMark x1="4427" y1="58302" x2="4427" y2="68491"/>
                          <a14:foregroundMark x1="4427" y1="68491" x2="27923" y2="75472"/>
                          <a14:foregroundMark x1="27923" y1="75472" x2="33825" y2="75094"/>
                          <a14:foregroundMark x1="33825" y1="75094" x2="40295" y2="75472"/>
                          <a14:foregroundMark x1="40295" y1="75472" x2="85244" y2="70189"/>
                          <a14:foregroundMark x1="85244" y1="70189" x2="90806" y2="65660"/>
                          <a14:foregroundMark x1="90806" y1="65660" x2="87174" y2="34151"/>
                          <a14:foregroundMark x1="87174" y1="34151" x2="82974" y2="25472"/>
                          <a14:foregroundMark x1="82974" y1="25472" x2="63678" y2="24340"/>
                          <a14:foregroundMark x1="63678" y1="24340" x2="56981" y2="26981"/>
                          <a14:foregroundMark x1="56981" y1="26981" x2="25312" y2="24906"/>
                          <a14:foregroundMark x1="25312" y1="24906" x2="17707" y2="26981"/>
                          <a14:foregroundMark x1="17707" y1="26981" x2="11351" y2="24906"/>
                          <a14:foregroundMark x1="11351" y1="24906" x2="5108" y2="26604"/>
                          <a14:foregroundMark x1="5108" y1="26604" x2="3859" y2="48679"/>
                          <a14:foregroundMark x1="3859" y1="48679" x2="5902" y2="58113"/>
                          <a14:foregroundMark x1="5902" y1="58113" x2="10216" y2="67170"/>
                          <a14:foregroundMark x1="10216" y1="67170" x2="30079" y2="66226"/>
                          <a14:foregroundMark x1="30079" y1="66226" x2="45516" y2="68113"/>
                          <a14:foregroundMark x1="45516" y1="68113" x2="53008" y2="64528"/>
                          <a14:foregroundMark x1="53008" y1="64528" x2="42452" y2="48302"/>
                          <a14:foregroundMark x1="42452" y1="48302" x2="48695" y2="45283"/>
                          <a14:foregroundMark x1="48695" y1="45283" x2="60499" y2="52075"/>
                          <a14:foregroundMark x1="60499" y1="52075" x2="63337" y2="66604"/>
                          <a14:foregroundMark x1="63337" y1="66604" x2="62089" y2="76226"/>
                          <a14:foregroundMark x1="62089" y1="76226" x2="71964" y2="76038"/>
                          <a14:foregroundMark x1="71964" y1="76038" x2="87741" y2="77170"/>
                          <a14:foregroundMark x1="87741" y1="77170" x2="92168" y2="70755"/>
                          <a14:foregroundMark x1="92168" y1="70755" x2="91146" y2="37736"/>
                          <a14:foregroundMark x1="9989" y1="3208" x2="13848" y2="10189"/>
                          <a14:foregroundMark x1="13848" y1="10189" x2="29913" y2="13402"/>
                          <a14:foregroundMark x1="55792" y1="13208" x2="61180" y2="13208"/>
                          <a14:foregroundMark x1="61180" y1="13208" x2="67650" y2="12830"/>
                          <a14:foregroundMark x1="67650" y1="12830" x2="74234" y2="13585"/>
                          <a14:foregroundMark x1="74234" y1="13585" x2="86833" y2="11509"/>
                          <a14:foregroundMark x1="86833" y1="11509" x2="84109" y2="5283"/>
                          <a14:foregroundMark x1="13167" y1="12453" x2="6470" y2="12830"/>
                          <a14:foregroundMark x1="6470" y1="12830" x2="2043" y2="5660"/>
                          <a14:foregroundMark x1="2043" y1="5660" x2="2043" y2="5011"/>
                          <a14:foregroundMark x1="44041" y1="23396" x2="59137" y2="24528"/>
                          <a14:foregroundMark x1="22588" y1="55283" x2="28944" y2="56226"/>
                          <a14:foregroundMark x1="28944" y1="56226" x2="45403" y2="52453"/>
                          <a14:foregroundMark x1="45403" y1="52453" x2="57435" y2="44906"/>
                          <a14:foregroundMark x1="57435" y1="44906" x2="50170" y2="39057"/>
                          <a14:foregroundMark x1="50170" y1="39057" x2="43927" y2="40566"/>
                          <a14:foregroundMark x1="43927" y1="40566" x2="50397" y2="43962"/>
                          <a14:foregroundMark x1="50397" y1="43962" x2="51305" y2="43774"/>
                          <a14:foregroundMark x1="61635" y1="60000" x2="68218" y2="60943"/>
                          <a14:foregroundMark x1="68218" y1="60943" x2="73099" y2="53208"/>
                          <a14:foregroundMark x1="73099" y1="53208" x2="68558" y2="45849"/>
                          <a14:foregroundMark x1="68558" y1="45849" x2="67877" y2="45849"/>
                          <a14:foregroundMark x1="12940" y1="76981" x2="23143" y2="78032"/>
                          <a14:foregroundMark x1="42411" y1="77441" x2="51305" y2="76981"/>
                          <a14:foregroundMark x1="34196" y1="77866" x2="41368" y2="77495"/>
                          <a14:foregroundMark x1="60262" y1="77441" x2="62124" y2="77537"/>
                          <a14:foregroundMark x1="55962" y1="77220" x2="56072" y2="77226"/>
                          <a14:foregroundMark x1="51305" y1="76981" x2="55244" y2="77183"/>
                          <a14:foregroundMark x1="3632" y1="89623" x2="9194" y2="94717"/>
                          <a14:foregroundMark x1="9194" y1="94717" x2="18729" y2="94906"/>
                          <a14:foregroundMark x1="18729" y1="94906" x2="27242" y2="94906"/>
                          <a14:foregroundMark x1="27242" y1="94906" x2="35641" y2="96038"/>
                          <a14:foregroundMark x1="35641" y1="96038" x2="55732" y2="92075"/>
                          <a14:foregroundMark x1="55732" y1="92075" x2="62656" y2="92642"/>
                          <a14:foregroundMark x1="62656" y1="92642" x2="68558" y2="92453"/>
                          <a14:foregroundMark x1="68558" y1="92453" x2="80590" y2="93585"/>
                          <a14:foregroundMark x1="80590" y1="93585" x2="86379" y2="93019"/>
                          <a14:foregroundMark x1="86379" y1="93019" x2="88649" y2="93019"/>
                          <a14:foregroundMark x1="90125" y1="97170" x2="62656" y2="94151"/>
                          <a14:foregroundMark x1="62656" y1="94151" x2="58797" y2="87170"/>
                          <a14:foregroundMark x1="46635" y1="87037" x2="46516" y2="87036"/>
                          <a14:foregroundMark x1="58797" y1="87170" x2="49458" y2="87068"/>
                          <a14:foregroundMark x1="31131" y1="87319" x2="12940" y2="91887"/>
                          <a14:foregroundMark x1="12940" y1="91887" x2="6924" y2="89245"/>
                          <a14:foregroundMark x1="6924" y1="89245" x2="18388" y2="97170"/>
                          <a14:foregroundMark x1="18388" y1="97170" x2="24404" y2="99434"/>
                          <a14:foregroundMark x1="24404" y1="99434" x2="31555" y2="98113"/>
                          <a14:foregroundMark x1="31555" y1="98113" x2="45630" y2="99434"/>
                          <a14:foregroundMark x1="45630" y1="99434" x2="53689" y2="99057"/>
                          <a14:foregroundMark x1="53689" y1="99057" x2="62656" y2="99811"/>
                          <a14:foregroundMark x1="62656" y1="99811" x2="76390" y2="97358"/>
                          <a14:foregroundMark x1="76390" y1="97358" x2="82860" y2="97358"/>
                          <a14:foregroundMark x1="92168" y1="95472" x2="87741" y2="86981"/>
                          <a14:foregroundMark x1="85256" y1="86599" x2="74234" y2="84906"/>
                          <a14:foregroundMark x1="87741" y1="86981" x2="85417" y2="86624"/>
                          <a14:foregroundMark x1="64582" y1="86813" x2="58002" y2="88113"/>
                          <a14:foregroundMark x1="74234" y1="84906" x2="70728" y2="85599"/>
                          <a14:foregroundMark x1="21907" y1="87925" x2="7491" y2="92453"/>
                          <a14:foregroundMark x1="7491" y1="92453" x2="3363" y2="96196"/>
                          <a14:foregroundMark x1="2524" y1="95869" x2="2724" y2="87547"/>
                          <a14:foregroundMark x1="2724" y1="87547" x2="3973" y2="86981"/>
                          <a14:foregroundMark x1="32456" y1="13969" x2="35301" y2="14151"/>
                          <a14:foregroundMark x1="26447" y1="13585" x2="29682" y2="13792"/>
                          <a14:foregroundMark x1="38889" y1="13753" x2="62543" y2="11132"/>
                          <a14:backgroundMark x1="1022" y1="18679" x2="1703" y2="19245"/>
                          <a14:backgroundMark x1="3859" y1="18679" x2="7491" y2="18679"/>
                          <a14:backgroundMark x1="22928" y1="18491" x2="24521" y2="18491"/>
                          <a14:backgroundMark x1="7946" y1="18491" x2="19410" y2="18679"/>
                          <a14:backgroundMark x1="19410" y1="18679" x2="22588" y2="18491"/>
                          <a14:backgroundMark x1="568" y1="566" x2="341" y2="566"/>
                          <a14:backgroundMark x1="681" y1="81887" x2="1135" y2="81698"/>
                          <a14:backgroundMark x1="2951" y1="81509" x2="8854" y2="82075"/>
                          <a14:backgroundMark x1="227" y1="98868" x2="795" y2="99811"/>
                          <a14:backgroundMark x1="94892" y1="99434" x2="95914" y2="98679"/>
                          <a14:backgroundMark x1="95573" y1="2075" x2="94665" y2="566"/>
                          <a14:backgroundMark x1="70488" y1="18679" x2="76390" y2="18113"/>
                          <a14:backgroundMark x1="76390" y1="18113" x2="92395" y2="18679"/>
                          <a14:backgroundMark x1="33597" y1="18491" x2="33706" y2="18491"/>
                          <a14:backgroundMark x1="38125" y1="18436" x2="42225" y2="18302"/>
                          <a14:backgroundMark x1="42225" y1="18302" x2="48241" y2="18302"/>
                          <a14:backgroundMark x1="48241" y1="18302" x2="54030" y2="17925"/>
                          <a14:backgroundMark x1="54030" y1="17925" x2="70375" y2="18679"/>
                          <a14:backgroundMark x1="25993" y1="18679" x2="27132" y2="18450"/>
                          <a14:backgroundMark x1="28036" y1="17736" x2="30647" y2="18302"/>
                          <a14:backgroundMark x1="31101" y1="18679" x2="36890" y2="18491"/>
                          <a14:backgroundMark x1="36890" y1="18491" x2="37684" y2="18491"/>
                          <a14:backgroundMark x1="9875" y1="81698" x2="15778" y2="82264"/>
                          <a14:backgroundMark x1="15778" y1="82264" x2="21566" y2="82075"/>
                          <a14:backgroundMark x1="21566" y1="82075" x2="33712" y2="82642"/>
                          <a14:backgroundMark x1="33712" y1="82642" x2="39614" y2="82075"/>
                          <a14:backgroundMark x1="39614" y1="82075" x2="40636" y2="82075"/>
                          <a14:backgroundMark x1="42111" y1="82264" x2="48241" y2="82642"/>
                          <a14:backgroundMark x1="48241" y1="82642" x2="54257" y2="81887"/>
                          <a14:backgroundMark x1="54257" y1="81887" x2="58456" y2="82075"/>
                          <a14:backgroundMark x1="60386" y1="82075" x2="72077" y2="82075"/>
                          <a14:backgroundMark x1="75482" y1="82075" x2="87060" y2="81887"/>
                          <a14:backgroundMark x1="87060" y1="81887" x2="91146" y2="81887"/>
                        </a14:backgroundRemoval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90227" y="162957"/>
              <a:ext cx="855383" cy="4816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4DEA9C-F88C-40FE-90CC-1A337C15258F}"/>
                </a:ext>
              </a:extLst>
            </p:cNvPr>
            <p:cNvSpPr txBox="1"/>
            <p:nvPr/>
          </p:nvSpPr>
          <p:spPr>
            <a:xfrm>
              <a:off x="8992723" y="179210"/>
              <a:ext cx="2128603" cy="449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800" dirty="0">
                  <a:solidFill>
                    <a:schemeClr val="bg2">
                      <a:lumMod val="75000"/>
                    </a:schemeClr>
                  </a:solidFill>
                  <a:latin typeface="FARRAY" panose="00000500000000000000" pitchFamily="50" charset="0"/>
                </a:rPr>
                <a:t>North Carolina Technology Student Association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5BE01D0-F4C9-42B6-9F9A-91AEB04C661F}"/>
              </a:ext>
            </a:extLst>
          </p:cNvPr>
          <p:cNvSpPr/>
          <p:nvPr/>
        </p:nvSpPr>
        <p:spPr>
          <a:xfrm>
            <a:off x="1974168" y="4517007"/>
            <a:ext cx="1865376" cy="1943237"/>
          </a:xfrm>
          <a:prstGeom prst="rect">
            <a:avLst/>
          </a:prstGeom>
          <a:solidFill>
            <a:srgbClr val="253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CTSA-LOGO-BLACK">
            <a:extLst>
              <a:ext uri="{FF2B5EF4-FFF2-40B4-BE49-F238E27FC236}">
                <a16:creationId xmlns:a16="http://schemas.microsoft.com/office/drawing/2014/main" id="{24C15D24-876E-41EB-AFD5-88CEE01E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52" b="95161" l="2000" r="97333">
                        <a14:foregroundMark x1="6000" y1="59677" x2="11333" y2="25806"/>
                        <a14:foregroundMark x1="11333" y1="25806" x2="12333" y2="45161"/>
                        <a14:foregroundMark x1="12333" y1="45161" x2="15667" y2="58065"/>
                        <a14:foregroundMark x1="15667" y1="58065" x2="20667" y2="27419"/>
                        <a14:foregroundMark x1="20667" y1="27419" x2="24000" y2="16129"/>
                        <a14:foregroundMark x1="24000" y1="16129" x2="32333" y2="6452"/>
                        <a14:foregroundMark x1="32333" y1="6452" x2="46333" y2="16129"/>
                        <a14:foregroundMark x1="46333" y1="16129" x2="49333" y2="29032"/>
                        <a14:foregroundMark x1="49333" y1="29032" x2="48333" y2="77419"/>
                        <a14:foregroundMark x1="55333" y1="14516" x2="60000" y2="14516"/>
                        <a14:foregroundMark x1="60000" y1="14516" x2="64000" y2="14516"/>
                        <a14:foregroundMark x1="64000" y1="14516" x2="72667" y2="9677"/>
                        <a14:foregroundMark x1="72667" y1="9677" x2="76667" y2="12903"/>
                        <a14:foregroundMark x1="76667" y1="12903" x2="81333" y2="11290"/>
                        <a14:foregroundMark x1="81333" y1="11290" x2="85667" y2="14516"/>
                        <a14:foregroundMark x1="85667" y1="14516" x2="91667" y2="48387"/>
                        <a14:foregroundMark x1="91667" y1="48387" x2="93333" y2="67742"/>
                        <a14:foregroundMark x1="93333" y1="67742" x2="93000" y2="87097"/>
                        <a14:foregroundMark x1="93000" y1="87097" x2="88333" y2="91935"/>
                        <a14:foregroundMark x1="78333" y1="83871" x2="80000" y2="43548"/>
                        <a14:foregroundMark x1="80000" y1="43548" x2="79000" y2="43548"/>
                        <a14:foregroundMark x1="63333" y1="37097" x2="70333" y2="62903"/>
                        <a14:foregroundMark x1="70333" y1="62903" x2="70667" y2="82258"/>
                        <a14:foregroundMark x1="70667" y1="82258" x2="66667" y2="95161"/>
                        <a14:foregroundMark x1="66667" y1="95161" x2="62667" y2="98387"/>
                        <a14:foregroundMark x1="62667" y1="98387" x2="56667" y2="91935"/>
                        <a14:foregroundMark x1="34000" y1="88710" x2="29333" y2="93548"/>
                        <a14:foregroundMark x1="29333" y1="93548" x2="27667" y2="75806"/>
                        <a14:foregroundMark x1="27667" y1="75806" x2="30000" y2="46774"/>
                        <a14:foregroundMark x1="2333" y1="90323" x2="8667" y2="16129"/>
                        <a14:foregroundMark x1="97333" y1="90323" x2="95000" y2="85484"/>
                        <a14:foregroundMark x1="38667" y1="43548" x2="39667" y2="4193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76" y="2573703"/>
            <a:ext cx="5388647" cy="11136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60D1AA-299C-4B33-BCB2-73B70125A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774" y="4712061"/>
            <a:ext cx="7638950" cy="2950720"/>
          </a:xfrm>
          <a:prstGeom prst="rect">
            <a:avLst/>
          </a:prstGeom>
        </p:spPr>
      </p:pic>
      <p:pic>
        <p:nvPicPr>
          <p:cNvPr id="2" name="Picture 2" descr="http://www.el.com.br/wp-content/uploads/2018/07/2015-09-25_guia_fullstack.png">
            <a:extLst>
              <a:ext uri="{FF2B5EF4-FFF2-40B4-BE49-F238E27FC236}">
                <a16:creationId xmlns:a16="http://schemas.microsoft.com/office/drawing/2014/main" id="{F817E620-5498-47D3-A39A-4231EA490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"/>
          <a:stretch/>
        </p:blipFill>
        <p:spPr bwMode="auto">
          <a:xfrm>
            <a:off x="1809750" y="1038225"/>
            <a:ext cx="8572500" cy="4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iad3-1.xx.fbcdn.net/v/t1.0-9/39203625_206627366872427_3019212149089107968_n.jpg?_nc_cat=0&amp;oh=173f245fee3ff31ec8b434cec232ef3f&amp;oe=5C06AC5A">
            <a:extLst>
              <a:ext uri="{FF2B5EF4-FFF2-40B4-BE49-F238E27FC236}">
                <a16:creationId xmlns:a16="http://schemas.microsoft.com/office/drawing/2014/main" id="{9087EE29-552E-4863-AAF0-F8A9AFB06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1822" r="41472" b="38413"/>
          <a:stretch/>
        </p:blipFill>
        <p:spPr bwMode="auto">
          <a:xfrm>
            <a:off x="3502478" y="873676"/>
            <a:ext cx="3218247" cy="34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79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A8ED1CA-8074-4F68-8143-9AE4CF2A0F55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E33F116-DCB0-4D73-944A-28643D8DA4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3" r="36093"/>
            <a:stretch/>
          </p:blipFill>
          <p:spPr bwMode="auto">
            <a:xfrm>
              <a:off x="-2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10A5B14-A959-4353-8246-9E8AC512A45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010207">
                    <a:alpha val="35000"/>
                  </a:srgbClr>
                </a:gs>
                <a:gs pos="100000">
                  <a:srgbClr val="01020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15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in front of a crowd&#10;&#10;Description generated with high confidence">
            <a:extLst>
              <a:ext uri="{FF2B5EF4-FFF2-40B4-BE49-F238E27FC236}">
                <a16:creationId xmlns:a16="http://schemas.microsoft.com/office/drawing/2014/main" id="{9C7969B3-FCB3-4E0A-9104-B94FEAEBC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162"/>
            <a:ext cx="12192000" cy="61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71E029-3526-4A98-AC21-422EE47A9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05"/>
            <a:ext cx="12192000" cy="61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4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B292A19-5261-4D5D-8F2C-94F45A73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135944"/>
            <a:ext cx="12192000" cy="6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77F6A0F-E287-41E7-B146-FBF10BFA7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953"/>
            <a:ext cx="12192000" cy="61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0286F-CE43-4031-997F-CA184ABB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43"/>
            <a:ext cx="12192000" cy="61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83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14240</TotalTime>
  <Words>10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Bahnschrift SemiBold SemiConden</vt:lpstr>
      <vt:lpstr>Calibri</vt:lpstr>
      <vt:lpstr>Calibri Light</vt:lpstr>
      <vt:lpstr>FARRAY</vt:lpstr>
      <vt:lpstr>PT Sans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 Meade</dc:creator>
  <cp:lastModifiedBy>Jackson Meade</cp:lastModifiedBy>
  <cp:revision>38</cp:revision>
  <dcterms:created xsi:type="dcterms:W3CDTF">2018-08-06T22:06:32Z</dcterms:created>
  <dcterms:modified xsi:type="dcterms:W3CDTF">2018-08-19T20:06:42Z</dcterms:modified>
</cp:coreProperties>
</file>